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1"/>
  </p:notesMasterIdLst>
  <p:sldIdLst>
    <p:sldId id="725" r:id="rId3"/>
    <p:sldId id="727" r:id="rId4"/>
    <p:sldId id="722" r:id="rId5"/>
    <p:sldId id="719" r:id="rId6"/>
    <p:sldId id="723" r:id="rId7"/>
    <p:sldId id="720" r:id="rId8"/>
    <p:sldId id="721" r:id="rId9"/>
    <p:sldId id="72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00"/>
    <a:srgbClr val="EAEAEA"/>
    <a:srgbClr val="FF9933"/>
    <a:srgbClr val="66FF33"/>
    <a:srgbClr val="FF0000"/>
    <a:srgbClr val="660066"/>
    <a:srgbClr val="9933FF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9" autoAdjust="0"/>
    <p:restoredTop sz="94628" autoAdjust="0"/>
  </p:normalViewPr>
  <p:slideViewPr>
    <p:cSldViewPr>
      <p:cViewPr>
        <p:scale>
          <a:sx n="98" d="100"/>
          <a:sy n="98" d="100"/>
        </p:scale>
        <p:origin x="-31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209B6B-F6CA-481F-B818-8477A599C4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38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1828800"/>
            <a:ext cx="56388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52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1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04800"/>
            <a:ext cx="17335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04800"/>
            <a:ext cx="50482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7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C411-8BCC-4D5D-92CE-7AE2584896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23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1C23-01A7-44CE-A7ED-636B4A7B5D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96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5B6EC-008D-46D9-A526-FDDD9AF539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14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E80A-9A1F-437D-A2D5-8A87E7233A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10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BF0AA-6DEE-4B12-BA80-6037981408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88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7DA8-F8E3-49B8-B6C7-6623609A2A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955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04B4-CFD5-415E-B5BC-1EC9E05FF0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45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264A-5CB1-40F8-AE81-BE8F96B62A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0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4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6D5D-3F11-44F6-8BDA-251AFB77E1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541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06ADA-73DC-445C-99FC-6FFF41C028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4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1E7D-227B-49B7-8D68-24960CAD06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90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94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0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4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91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91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94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2F50161-6359-4A38-A71E-6E9B44E7EE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" y="0"/>
            <a:ext cx="92051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609600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這是天父世界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4350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7680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09875"/>
            <a:ext cx="2705100" cy="16859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5412" y="1676400"/>
            <a:ext cx="5039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This is my Father's </a:t>
            </a:r>
            <a:br>
              <a:rPr lang="en-US" altLang="zh-TW" sz="4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altLang="zh-TW" sz="4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 World</a:t>
            </a:r>
            <a:endParaRPr lang="en-US" sz="4000" dirty="0">
              <a:ln>
                <a:solidFill>
                  <a:srgbClr val="00B050"/>
                </a:solidFill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094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TW" altLang="en-US" dirty="0">
              <a:solidFill>
                <a:srgbClr val="FFFFFF"/>
              </a:solidFill>
            </a:endParaRPr>
          </a:p>
          <a:p>
            <a:pPr>
              <a:defRPr/>
            </a:pPr>
            <a:endParaRPr lang="zh-TW" altLang="en-US" sz="44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352800"/>
            <a:ext cx="502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This is my Father's </a:t>
            </a:r>
            <a:r>
              <a:rPr lang="en-US" altLang="zh-TW" sz="3200" b="1" dirty="0" smtClean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world</a:t>
            </a:r>
            <a:endParaRPr lang="en-US" altLang="zh-TW" sz="3200" b="1" dirty="0">
              <a:ln>
                <a:solidFill>
                  <a:srgbClr val="92D050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200" b="1" dirty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to my listening ears </a:t>
            </a:r>
          </a:p>
          <a:p>
            <a:pPr algn="ctr">
              <a:defRPr/>
            </a:pPr>
            <a:r>
              <a:rPr lang="en-US" altLang="zh-TW" sz="3200" b="1" dirty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all nature </a:t>
            </a:r>
            <a:r>
              <a:rPr lang="en-US" altLang="zh-TW" sz="3200" b="1" dirty="0" smtClean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sings</a:t>
            </a:r>
            <a:br>
              <a:rPr lang="en-US" altLang="zh-TW" sz="3200" b="1" dirty="0" smtClean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altLang="zh-TW" sz="3200" b="1" dirty="0" smtClean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</a:t>
            </a:r>
            <a:r>
              <a:rPr lang="en-US" altLang="zh-TW" sz="3200" b="1" dirty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round me rings </a:t>
            </a:r>
          </a:p>
          <a:p>
            <a:pPr algn="ctr">
              <a:defRPr/>
            </a:pPr>
            <a:r>
              <a:rPr lang="en-US" altLang="zh-TW" sz="3200" b="1" dirty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the music of the </a:t>
            </a:r>
            <a:r>
              <a:rPr lang="en-US" altLang="zh-TW" sz="3200" b="1" dirty="0" smtClean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spheres  </a:t>
            </a:r>
            <a:endParaRPr lang="en-US" altLang="zh-TW" sz="3200" b="1" dirty="0">
              <a:ln>
                <a:solidFill>
                  <a:srgbClr val="92D050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33400"/>
            <a:ext cx="541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這是天父世界</a:t>
            </a:r>
          </a:p>
          <a:p>
            <a:pPr algn="ctr"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我們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侧耳静听</a:t>
            </a:r>
            <a:endParaRPr lang="zh-TW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儷粗圓"/>
            </a:endParaRPr>
          </a:p>
          <a:p>
            <a:pPr algn="ctr"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/>
              </a:rPr>
              <a:t>宇宙唱歌，四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/>
              </a:rPr>
              <a:t>围响应</a:t>
            </a:r>
            <a:endParaRPr lang="zh-TW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儷粗圓"/>
            </a:endParaRPr>
          </a:p>
          <a:p>
            <a:pPr algn="ctr"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/>
              </a:rPr>
              <a:t>星辰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/>
              </a:rPr>
              <a:t>作乐同声</a:t>
            </a:r>
            <a:endParaRPr lang="zh-TW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儷粗圓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4419600"/>
            <a:ext cx="2438400" cy="1714500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-152400" y="64166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This is my Father's world 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1/6</a:t>
            </a:r>
            <a:endParaRPr lang="en-US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3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3505200"/>
            <a:ext cx="57150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altLang="zh-TW" sz="3600" b="1" dirty="0">
                <a:ln w="50800"/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This is my Father's world  </a:t>
            </a:r>
          </a:p>
          <a:p>
            <a:pPr algn="ctr">
              <a:defRPr/>
            </a:pPr>
            <a:r>
              <a:rPr lang="en-US" altLang="zh-TW" sz="3600" b="1" dirty="0">
                <a:ln w="50800"/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I rest me in the thought </a:t>
            </a:r>
          </a:p>
          <a:p>
            <a:pPr algn="ctr">
              <a:defRPr/>
            </a:pPr>
            <a:r>
              <a:rPr lang="en-US" altLang="zh-TW" sz="3600" b="1" dirty="0">
                <a:ln w="50800"/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of rocks and trees, of skies and seas </a:t>
            </a:r>
          </a:p>
          <a:p>
            <a:pPr algn="ctr">
              <a:defRPr/>
            </a:pPr>
            <a:r>
              <a:rPr lang="en-US" altLang="zh-TW" sz="3600" b="1" dirty="0">
                <a:ln w="50800"/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H</a:t>
            </a:r>
            <a:r>
              <a:rPr lang="en-US" altLang="zh-TW" sz="36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is </a:t>
            </a:r>
            <a:r>
              <a:rPr lang="en-US" altLang="zh-TW" sz="3600" b="1" dirty="0">
                <a:ln w="50800"/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hand the wonders wrought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/>
              </a:rPr>
              <a:t>這是天父世界</a:t>
            </a:r>
          </a:p>
          <a:p>
            <a:pPr algn="ctr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/>
              </a:rPr>
              <a:t>我心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满有安宁</a:t>
            </a:r>
            <a:endParaRPr lang="en-US" altLang="zh-CN" sz="40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華康儷粗圓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花草树木</a:t>
            </a:r>
            <a:r>
              <a:rPr lang="en-US" altLang="zh-CN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 穹苍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/>
              </a:rPr>
              <a:t>碧海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述说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/>
              </a:rPr>
              <a:t>天父奇能！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83559"/>
            <a:ext cx="25971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657599"/>
            <a:ext cx="2657475" cy="1724025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-152400" y="64166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This is my Father's world 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/6</a:t>
            </a:r>
            <a:endParaRPr lang="en-US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413"/>
            <a:ext cx="9220200" cy="6906250"/>
          </a:xfrm>
          <a:prstGeom prst="rect">
            <a:avLst/>
          </a:prstGeom>
        </p:spPr>
      </p:pic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-304800" y="0"/>
            <a:ext cx="6705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zh-TW" altLang="en-US" dirty="0"/>
          </a:p>
          <a:p>
            <a:pPr algn="ctr"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這是天父世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界</a:t>
            </a:r>
            <a:endParaRPr lang="zh-TW" altLang="en-US" sz="4400" b="1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群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鸟欢唱齐鸣</a:t>
            </a:r>
            <a:endParaRPr lang="zh-TW" altLang="en-US" sz="4400" b="1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清晨明亮，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百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花美丽</a:t>
            </a:r>
            <a:endParaRPr lang="zh-TW" altLang="en-US" sz="4400" b="1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CN" altLang="en-US" sz="44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显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明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创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造</a:t>
            </a:r>
            <a:r>
              <a:rPr lang="zh-TW" altLang="en-US" sz="44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精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華康儷粗圓" pitchFamily="2" charset="-120"/>
              </a:rPr>
              <a:t>深</a:t>
            </a:r>
            <a:endParaRPr lang="zh-TW" altLang="en-US" sz="4400" b="1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華康儷粗圓" pitchFamily="2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4338697"/>
            <a:ext cx="6477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altLang="zh-TW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This is my Father's </a:t>
            </a:r>
            <a:r>
              <a:rPr lang="en-US" altLang="zh-TW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world </a:t>
            </a:r>
            <a:endParaRPr lang="en-US" altLang="zh-TW" sz="3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the birds their carols </a:t>
            </a:r>
            <a:r>
              <a:rPr lang="en-US" altLang="zh-TW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raise </a:t>
            </a:r>
            <a:endParaRPr lang="en-US" altLang="zh-TW" sz="3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T</a:t>
            </a:r>
            <a:r>
              <a:rPr lang="en-US" altLang="zh-TW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he </a:t>
            </a:r>
            <a:r>
              <a:rPr lang="en-US" altLang="zh-TW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morning light, the lily </a:t>
            </a:r>
            <a:r>
              <a:rPr lang="en-US" altLang="zh-TW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white </a:t>
            </a:r>
            <a:endParaRPr lang="en-US" altLang="zh-TW" sz="3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declare their maker's </a:t>
            </a:r>
            <a:r>
              <a:rPr lang="en-US" altLang="zh-TW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praise  </a:t>
            </a:r>
            <a:endParaRPr lang="en-US" altLang="zh-TW" sz="3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55" y="2209800"/>
            <a:ext cx="27051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297561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038600"/>
            <a:ext cx="2686050" cy="1704975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-152400" y="64166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This is my Father's world 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3/6</a:t>
            </a:r>
            <a:endParaRPr lang="en-US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0" y="1"/>
            <a:ext cx="6477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zh-TW" altLang="en-US" dirty="0"/>
          </a:p>
          <a:p>
            <a:pPr algn="ctr">
              <a:defRPr/>
            </a:pP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這是天父世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界 </a:t>
            </a:r>
            <a:r>
              <a:rPr lang="en-US" altLang="zh-TW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/>
            </a:r>
            <a:br>
              <a:rPr lang="en-US" altLang="zh-TW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</a:br>
            <a:r>
              <a:rPr lang="zh-CN" altLang="en-US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他爱普及万千 </a:t>
            </a:r>
            <a:endParaRPr lang="en-US" altLang="zh-CN" sz="4400" b="1" dirty="0" smtClean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风吹草声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，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 </a:t>
            </a:r>
            <a:r>
              <a:rPr lang="zh-CN" altLang="en-US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知他经过 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/>
            </a:r>
            <a:br>
              <a:rPr lang="en-US" altLang="zh-CN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</a:br>
            <a:r>
              <a:rPr lang="zh-CN" altLang="en-US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随处</a:t>
            </a:r>
            <a:r>
              <a:rPr lang="zh-CN" altLang="en-US" sz="4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能听他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言</a:t>
            </a:r>
            <a:endParaRPr lang="zh-TW" altLang="en-US" sz="44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ea typeface="華康儷粗圓" pitchFamily="2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3581400"/>
            <a:ext cx="617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This is my Father's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world  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 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shines in all that's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fair 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 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the rustling grass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 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hear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Him pass 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 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speaks to me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everywhere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85800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2400300" cy="1905000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-152400" y="64166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This is my Father's world 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4/6</a:t>
            </a:r>
            <a:endParaRPr lang="en-US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23813"/>
            <a:ext cx="9223376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2971800" y="0"/>
            <a:ext cx="57912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zh-TW" altLang="en-US" dirty="0"/>
          </a:p>
          <a:p>
            <a:pPr algn="ctr"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這是天父世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界</a:t>
            </a:r>
            <a:endParaRPr lang="zh-TW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求主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叫</a:t>
            </a: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我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不忘</a:t>
            </a:r>
            <a:endParaRPr lang="zh-TW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罪恶虽然好像得胜</a:t>
            </a:r>
            <a:endParaRPr lang="zh-TW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天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父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却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仍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掌管</a:t>
            </a:r>
            <a:r>
              <a:rPr lang="zh-TW" altLang="en-US" dirty="0" smtClean="0"/>
              <a:t> </a:t>
            </a:r>
            <a:endParaRPr lang="zh-TW" altLang="en-US" dirty="0"/>
          </a:p>
          <a:p>
            <a:pPr algn="ctr">
              <a:defRPr/>
            </a:pPr>
            <a:endParaRPr lang="zh-TW" altLang="zh-TW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1186"/>
            <a:ext cx="2438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6576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This is my Father's </a:t>
            </a: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world  </a:t>
            </a: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 let me ne'er forget </a:t>
            </a:r>
          </a:p>
          <a:p>
            <a:pPr algn="ctr"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that though the wrong seems oft so </a:t>
            </a: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strong </a:t>
            </a: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God is the ruler </a:t>
            </a: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yet  </a:t>
            </a: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59470"/>
            <a:ext cx="1943100" cy="2352675"/>
          </a:xfrm>
          <a:prstGeom prst="rect">
            <a:avLst/>
          </a:prstGeom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-152400" y="64166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This is my Father's world 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5/6</a:t>
            </a:r>
            <a:endParaRPr lang="en-US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1986" name="Rectangle 1026"/>
          <p:cNvSpPr>
            <a:spLocks noChangeArrowheads="1"/>
          </p:cNvSpPr>
          <p:nvPr/>
        </p:nvSpPr>
        <p:spPr bwMode="auto">
          <a:xfrm>
            <a:off x="2438400" y="3559076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This 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is my Father's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world  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why should my heart be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sad  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The Lord is King; let the heavens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ring  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God reigns; let the earth be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Arabic" pitchFamily="18" charset="-78"/>
                <a:cs typeface="Adobe Arabic" pitchFamily="18" charset="-78"/>
              </a:rPr>
              <a:t>glad</a:t>
            </a:r>
            <a:endParaRPr lang="en-US" altLang="zh-TW" sz="36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23875"/>
            <a:ext cx="2143125" cy="2143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341055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这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是天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父世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界</a:t>
            </a:r>
            <a:endParaRPr lang="zh-TW" altLang="en-US" sz="40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我心不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必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忧伤</a:t>
            </a:r>
            <a:endParaRPr lang="zh-TW" altLang="en-US" sz="40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天父是王，宇宙同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唱</a:t>
            </a:r>
            <a:endParaRPr lang="zh-TW" altLang="en-US" sz="40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ea typeface="華康儷粗圓" pitchFamily="2" charset="-120"/>
            </a:endParaRPr>
          </a:p>
          <a:p>
            <a:pPr algn="ctr"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ea typeface="華康儷粗圓" pitchFamily="2" charset="-120"/>
              </a:rPr>
              <a:t>他治万国万方</a:t>
            </a:r>
            <a:endParaRPr lang="zh-TW" altLang="en-US" sz="40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724275"/>
            <a:ext cx="2143125" cy="2143125"/>
          </a:xfrm>
          <a:prstGeom prst="rect">
            <a:avLst/>
          </a:prstGeom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-152400" y="64166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This is my Father's world 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6/6</a:t>
            </a:r>
            <a:endParaRPr lang="en-US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762000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華康儷粗圓" pitchFamily="2" charset="-120"/>
              </a:rPr>
              <a:t>這是天父世界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612" y="1981200"/>
            <a:ext cx="5906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This is my Father's </a:t>
            </a:r>
            <a:r>
              <a:rPr lang="en-US" altLang="zh-TW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World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03978"/>
            <a:ext cx="2705100" cy="168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77" y="609600"/>
            <a:ext cx="2466975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6793"/>
            <a:ext cx="1943100" cy="2352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946941"/>
            <a:ext cx="2705100" cy="168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2621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6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 Resurrection">
  <a:themeElements>
    <a:clrScheme name="">
      <a:dk1>
        <a:srgbClr val="000000"/>
      </a:dk1>
      <a:lt1>
        <a:srgbClr val="FFFFFF"/>
      </a:lt1>
      <a:dk2>
        <a:srgbClr val="30080A"/>
      </a:dk2>
      <a:lt2>
        <a:srgbClr val="FFFFFF"/>
      </a:lt2>
      <a:accent1>
        <a:srgbClr val="FF834A"/>
      </a:accent1>
      <a:accent2>
        <a:srgbClr val="F84C63"/>
      </a:accent2>
      <a:accent3>
        <a:srgbClr val="ADAAAA"/>
      </a:accent3>
      <a:accent4>
        <a:srgbClr val="DADADA"/>
      </a:accent4>
      <a:accent5>
        <a:srgbClr val="FFC1B1"/>
      </a:accent5>
      <a:accent6>
        <a:srgbClr val="E14459"/>
      </a:accent6>
      <a:hlink>
        <a:srgbClr val="E6699B"/>
      </a:hlink>
      <a:folHlink>
        <a:srgbClr val="F5CB62"/>
      </a:folHlink>
    </a:clrScheme>
    <a:fontScheme name="The Resurrectio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The Resurrection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323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The Resurrection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Outreach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</dc:creator>
  <cp:lastModifiedBy>eva</cp:lastModifiedBy>
  <cp:revision>143</cp:revision>
  <cp:lastPrinted>2009-04-22T19:24:48Z</cp:lastPrinted>
  <dcterms:created xsi:type="dcterms:W3CDTF">2005-01-28T19:08:16Z</dcterms:created>
  <dcterms:modified xsi:type="dcterms:W3CDTF">2015-02-14T23:59:37Z</dcterms:modified>
</cp:coreProperties>
</file>